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25" r:id="rId8"/>
    <p:sldId id="355" r:id="rId9"/>
    <p:sldId id="351" r:id="rId10"/>
    <p:sldId id="356" r:id="rId11"/>
    <p:sldId id="359" r:id="rId12"/>
    <p:sldId id="342" r:id="rId13"/>
    <p:sldId id="352" r:id="rId14"/>
    <p:sldId id="349" r:id="rId15"/>
    <p:sldId id="344"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60117" autoAdjust="0"/>
  </p:normalViewPr>
  <p:slideViewPr>
    <p:cSldViewPr snapToGrid="0">
      <p:cViewPr varScale="1">
        <p:scale>
          <a:sx n="68" d="100"/>
          <a:sy n="68" d="100"/>
        </p:scale>
        <p:origin x="2472" y="7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as this. </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performance baseline of the team and players was established using the data for the Toronto Raptors 2019-2020 season. </a:t>
            </a:r>
          </a:p>
          <a:p>
            <a:pPr marL="0" marR="0" latinLnBrk="0">
              <a:lnSpc>
                <a:spcPct val="115000"/>
              </a:lnSpc>
              <a:spcBef>
                <a:spcPts val="720"/>
              </a:spcBef>
              <a:spcAft>
                <a:spcPts val="0"/>
              </a:spcAft>
            </a:pP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data collection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We are using endpoint </a:t>
            </a:r>
            <a:r>
              <a:rPr lang="en-US" sz="2000" i="0" dirty="0" err="1">
                <a:effectLst/>
                <a:latin typeface="+mn-lt"/>
                <a:ea typeface="Calibri" panose="020F0502020204030204" pitchFamily="34" charset="0"/>
                <a:cs typeface="Calibri" panose="020F0502020204030204" pitchFamily="34" charset="0"/>
              </a:rPr>
              <a:t>playergamelogs</a:t>
            </a:r>
            <a:r>
              <a:rPr lang="en-US" sz="2000" dirty="0">
                <a:effectLst/>
                <a:latin typeface="+mn-lt"/>
                <a:ea typeface="Calibri" panose="020F0502020204030204" pitchFamily="34" charset="0"/>
                <a:cs typeface="Calibri" panose="020F0502020204030204" pitchFamily="34" charset="0"/>
              </a:rPr>
              <a:t>. </a:t>
            </a:r>
            <a:r>
              <a:rPr lang="en-US" sz="2000" i="0" dirty="0">
                <a:effectLst/>
                <a:latin typeface="+mn-lt"/>
                <a:ea typeface="Calibri" panose="020F0502020204030204" pitchFamily="34" charset="0"/>
                <a:cs typeface="Calibri" panose="020F0502020204030204" pitchFamily="34" charset="0"/>
              </a:rPr>
              <a:t>It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data source for the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 These were obtained using web scraping in python. We are looking at currently active 489 NBA players.</a:t>
            </a:r>
            <a:r>
              <a:rPr lang="en-US" sz="1800" b="0" i="0" u="none" strike="noStrike" cap="none" dirty="0">
                <a:solidFill>
                  <a:schemeClr val="dk1"/>
                </a:solidFill>
                <a:latin typeface="+mn-lt"/>
                <a:cs typeface="Calibri" panose="020F0502020204030204" pitchFamily="34" charset="0"/>
                <a:sym typeface="Arial"/>
              </a:rPr>
              <a:t> </a:t>
            </a:r>
            <a:r>
              <a:rPr lang="en-US" sz="1800" dirty="0">
                <a:solidFill>
                  <a:srgbClr val="2D2E2D"/>
                </a:solidFill>
                <a:latin typeface="+mn-lt"/>
                <a:cs typeface="Calibri" panose="020F0502020204030204" pitchFamily="34" charset="0"/>
              </a:rPr>
              <a:t>We can relate this table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1995255" y="1485579"/>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575583" y="1294621"/>
            <a:ext cx="10227212"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solidFill>
                <a:srgbClr val="87334A"/>
              </a:solidFill>
            </a:endParaRPr>
          </a:p>
          <a:p>
            <a:pPr marL="0" indent="0" algn="l"/>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algn="l"/>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solidFill>
                  <a:srgbClr val="87334A"/>
                </a:solidFill>
              </a:rPr>
              <a:t>	</a:t>
            </a:r>
            <a:endParaRPr lang="en-US" altLang="en-US" sz="1200" dirty="0">
              <a:solidFill>
                <a:srgbClr val="87334A"/>
              </a:solidFill>
            </a:endParaRPr>
          </a:p>
          <a:p>
            <a:pPr>
              <a:buFont typeface="Arial" pitchFamily="34" charset="0"/>
              <a:buChar char="•"/>
            </a:pPr>
            <a:endParaRPr lang="en-US" sz="1200" dirty="0">
              <a:solidFill>
                <a:srgbClr val="87334A"/>
              </a:solidFill>
            </a:endParaRPr>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230179" y="2815643"/>
            <a:ext cx="4647759" cy="3745634"/>
          </a:xfrm>
        </p:spPr>
      </p:pic>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Advance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02192" y="1270425"/>
            <a:ext cx="9878702"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Impact Estimate (PIE) for Season Year 2019-20</a:t>
            </a:r>
          </a:p>
          <a:p>
            <a:pPr marL="0" indent="0" algn="ctr"/>
            <a:endParaRPr lang="en-US" altLang="ko-KR" sz="1200" b="1" dirty="0">
              <a:solidFill>
                <a:srgbClr val="87334A"/>
              </a:solidFill>
            </a:endParaRPr>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a:p>
            <a:pPr>
              <a:buFont typeface="Arial" pitchFamily="34" charset="0"/>
              <a:buChar char="•"/>
            </a:pPr>
            <a:endParaRPr lang="en-US" sz="1200" dirty="0">
              <a:solidFill>
                <a:srgbClr val="87334A"/>
              </a:solidFill>
            </a:endParaRPr>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9124521" y="3526176"/>
            <a:ext cx="1453587" cy="1537127"/>
          </a:xfrm>
          <a:prstGeom prst="rect">
            <a:avLst/>
          </a:prstGeom>
        </p:spPr>
      </p:pic>
      <p:pic>
        <p:nvPicPr>
          <p:cNvPr id="9" name="Picture 8">
            <a:extLst>
              <a:ext uri="{FF2B5EF4-FFF2-40B4-BE49-F238E27FC236}">
                <a16:creationId xmlns:a16="http://schemas.microsoft.com/office/drawing/2014/main" id="{2AF3510E-A872-465D-B78D-3B4E2F31808D}"/>
              </a:ext>
            </a:extLst>
          </p:cNvPr>
          <p:cNvPicPr>
            <a:picLocks noChangeAspect="1"/>
          </p:cNvPicPr>
          <p:nvPr/>
        </p:nvPicPr>
        <p:blipFill>
          <a:blip r:embed="rId4"/>
          <a:stretch>
            <a:fillRect/>
          </a:stretch>
        </p:blipFill>
        <p:spPr>
          <a:xfrm>
            <a:off x="3178730" y="2581835"/>
            <a:ext cx="5395660" cy="3735392"/>
          </a:xfrm>
          <a:prstGeom prst="rect">
            <a:avLst/>
          </a:prstGeom>
        </p:spPr>
      </p:pic>
    </p:spTree>
    <p:extLst>
      <p:ext uri="{BB962C8B-B14F-4D97-AF65-F5344CB8AC3E}">
        <p14:creationId xmlns:p14="http://schemas.microsoft.com/office/powerpoint/2010/main" val="330342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14042</TotalTime>
  <Words>4795</Words>
  <Application>Microsoft Office PowerPoint</Application>
  <PresentationFormat>Custom</PresentationFormat>
  <Paragraphs>567</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굴림체</vt:lpstr>
      <vt:lpstr>Noto Sans</vt:lpstr>
      <vt:lpstr>Calibri Light</vt:lpstr>
      <vt:lpstr>Wingdings</vt:lpstr>
      <vt:lpstr>Symbol</vt:lpstr>
      <vt:lpstr>Arial</vt:lpstr>
      <vt:lpstr>맑은 고딕</vt:lpstr>
      <vt:lpstr>Office 테마</vt:lpstr>
      <vt:lpstr>PROJECT RAPTORS REBOUND</vt:lpstr>
      <vt:lpstr>The Client</vt:lpstr>
      <vt:lpstr>Objectives</vt:lpstr>
      <vt:lpstr>Data</vt:lpstr>
      <vt:lpstr>Initial Analysis</vt:lpstr>
      <vt:lpstr>Data Analysis – Phase 1</vt:lpstr>
      <vt:lpstr>Advance Stats - PER</vt:lpstr>
      <vt:lpstr>Advance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393</cp:revision>
  <dcterms:created xsi:type="dcterms:W3CDTF">2010-02-01T08:03:16Z</dcterms:created>
  <dcterms:modified xsi:type="dcterms:W3CDTF">2021-04-12T05:33:12Z</dcterms:modified>
  <cp:category>www.slidemembers.com</cp:category>
</cp:coreProperties>
</file>